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79DD11-0731-4A87-B2E4-75A2A559E338}" v="4" dt="2024-06-14T10:40:47.2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994" y="-1581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 Thompson" userId="8433329e8c4eebd9" providerId="LiveId" clId="{A579DD11-0731-4A87-B2E4-75A2A559E338}"/>
    <pc:docChg chg="undo custSel modSld">
      <pc:chgData name="Helen Thompson" userId="8433329e8c4eebd9" providerId="LiveId" clId="{A579DD11-0731-4A87-B2E4-75A2A559E338}" dt="2024-06-14T10:42:45.706" v="48" actId="478"/>
      <pc:docMkLst>
        <pc:docMk/>
      </pc:docMkLst>
      <pc:sldChg chg="addSp delSp modSp mod">
        <pc:chgData name="Helen Thompson" userId="8433329e8c4eebd9" providerId="LiveId" clId="{A579DD11-0731-4A87-B2E4-75A2A559E338}" dt="2024-06-14T10:41:46.951" v="34" actId="1076"/>
        <pc:sldMkLst>
          <pc:docMk/>
          <pc:sldMk cId="3916918726" sldId="258"/>
        </pc:sldMkLst>
        <pc:spChg chg="add mod">
          <ac:chgData name="Helen Thompson" userId="8433329e8c4eebd9" providerId="LiveId" clId="{A579DD11-0731-4A87-B2E4-75A2A559E338}" dt="2024-06-14T10:39:03.803" v="25" actId="14100"/>
          <ac:spMkLst>
            <pc:docMk/>
            <pc:sldMk cId="3916918726" sldId="258"/>
            <ac:spMk id="3" creationId="{19C90C6B-4609-EDE2-EE4E-EFF2344DF5EC}"/>
          </ac:spMkLst>
        </pc:spChg>
        <pc:spChg chg="add mod">
          <ac:chgData name="Helen Thompson" userId="8433329e8c4eebd9" providerId="LiveId" clId="{A579DD11-0731-4A87-B2E4-75A2A559E338}" dt="2024-06-14T10:39:12.023" v="27" actId="1076"/>
          <ac:spMkLst>
            <pc:docMk/>
            <pc:sldMk cId="3916918726" sldId="258"/>
            <ac:spMk id="4" creationId="{E0EE4AA9-2560-7D0B-62DA-AF3BE954E55D}"/>
          </ac:spMkLst>
        </pc:spChg>
        <pc:spChg chg="add mod">
          <ac:chgData name="Helen Thompson" userId="8433329e8c4eebd9" providerId="LiveId" clId="{A579DD11-0731-4A87-B2E4-75A2A559E338}" dt="2024-06-14T10:40:04.237" v="29"/>
          <ac:spMkLst>
            <pc:docMk/>
            <pc:sldMk cId="3916918726" sldId="258"/>
            <ac:spMk id="5" creationId="{A133D706-F97D-191E-F750-F53327ADD7A8}"/>
          </ac:spMkLst>
        </pc:spChg>
        <pc:spChg chg="add mod">
          <ac:chgData name="Helen Thompson" userId="8433329e8c4eebd9" providerId="LiveId" clId="{A579DD11-0731-4A87-B2E4-75A2A559E338}" dt="2024-06-14T10:41:46.951" v="34" actId="1076"/>
          <ac:spMkLst>
            <pc:docMk/>
            <pc:sldMk cId="3916918726" sldId="258"/>
            <ac:spMk id="6" creationId="{103CBFB5-34AF-97F9-2B7C-0E978BF3BDB2}"/>
          </ac:spMkLst>
        </pc:spChg>
        <pc:spChg chg="del">
          <ac:chgData name="Helen Thompson" userId="8433329e8c4eebd9" providerId="LiveId" clId="{A579DD11-0731-4A87-B2E4-75A2A559E338}" dt="2024-06-14T10:39:25.361" v="28" actId="478"/>
          <ac:spMkLst>
            <pc:docMk/>
            <pc:sldMk cId="3916918726" sldId="258"/>
            <ac:spMk id="17" creationId="{DE5FDA1A-687D-4AF5-8088-212F0D30D28D}"/>
          </ac:spMkLst>
        </pc:spChg>
        <pc:spChg chg="del mod">
          <ac:chgData name="Helen Thompson" userId="8433329e8c4eebd9" providerId="LiveId" clId="{A579DD11-0731-4A87-B2E4-75A2A559E338}" dt="2024-06-14T10:37:09.244" v="17" actId="478"/>
          <ac:spMkLst>
            <pc:docMk/>
            <pc:sldMk cId="3916918726" sldId="258"/>
            <ac:spMk id="21" creationId="{AF0D9D2C-F7D4-48FD-A27E-E3F65FD37D6F}"/>
          </ac:spMkLst>
        </pc:spChg>
        <pc:spChg chg="mod">
          <ac:chgData name="Helen Thompson" userId="8433329e8c4eebd9" providerId="LiveId" clId="{A579DD11-0731-4A87-B2E4-75A2A559E338}" dt="2024-06-14T10:36:02.152" v="13" actId="20577"/>
          <ac:spMkLst>
            <pc:docMk/>
            <pc:sldMk cId="3916918726" sldId="258"/>
            <ac:spMk id="27" creationId="{D5FBA523-CC36-4BD4-A854-7921393DC708}"/>
          </ac:spMkLst>
        </pc:spChg>
        <pc:spChg chg="del">
          <ac:chgData name="Helen Thompson" userId="8433329e8c4eebd9" providerId="LiveId" clId="{A579DD11-0731-4A87-B2E4-75A2A559E338}" dt="2024-06-14T10:37:18.294" v="19" actId="478"/>
          <ac:spMkLst>
            <pc:docMk/>
            <pc:sldMk cId="3916918726" sldId="258"/>
            <ac:spMk id="37" creationId="{D97EAA8E-EB9E-4E09-A8FD-F8FE233251C4}"/>
          </ac:spMkLst>
        </pc:spChg>
        <pc:spChg chg="del">
          <ac:chgData name="Helen Thompson" userId="8433329e8c4eebd9" providerId="LiveId" clId="{A579DD11-0731-4A87-B2E4-75A2A559E338}" dt="2024-06-14T10:36:35.936" v="14" actId="478"/>
          <ac:spMkLst>
            <pc:docMk/>
            <pc:sldMk cId="3916918726" sldId="258"/>
            <ac:spMk id="52" creationId="{69195298-6D8F-4E03-AA33-7A220ABC4D2F}"/>
          </ac:spMkLst>
        </pc:spChg>
        <pc:grpChg chg="del">
          <ac:chgData name="Helen Thompson" userId="8433329e8c4eebd9" providerId="LiveId" clId="{A579DD11-0731-4A87-B2E4-75A2A559E338}" dt="2024-06-14T10:37:12.285" v="18" actId="478"/>
          <ac:grpSpMkLst>
            <pc:docMk/>
            <pc:sldMk cId="3916918726" sldId="258"/>
            <ac:grpSpMk id="55" creationId="{A1AE5905-D1B4-6C84-4907-36E0DBC80549}"/>
          </ac:grpSpMkLst>
        </pc:grpChg>
        <pc:picChg chg="mod">
          <ac:chgData name="Helen Thompson" userId="8433329e8c4eebd9" providerId="LiveId" clId="{A579DD11-0731-4A87-B2E4-75A2A559E338}" dt="2024-06-14T10:40:19.744" v="31" actId="1076"/>
          <ac:picMkLst>
            <pc:docMk/>
            <pc:sldMk cId="3916918726" sldId="258"/>
            <ac:picMk id="33" creationId="{211F7C76-B478-4529-A582-929C71C15BCD}"/>
          </ac:picMkLst>
        </pc:picChg>
        <pc:cxnChg chg="del">
          <ac:chgData name="Helen Thompson" userId="8433329e8c4eebd9" providerId="LiveId" clId="{A579DD11-0731-4A87-B2E4-75A2A559E338}" dt="2024-06-14T10:36:38.377" v="15" actId="478"/>
          <ac:cxnSpMkLst>
            <pc:docMk/>
            <pc:sldMk cId="3916918726" sldId="258"/>
            <ac:cxnSpMk id="53" creationId="{1F6FC452-C30A-45AE-8BDA-2940F57690CC}"/>
          </ac:cxnSpMkLst>
        </pc:cxnChg>
      </pc:sldChg>
      <pc:sldChg chg="delSp modSp mod">
        <pc:chgData name="Helen Thompson" userId="8433329e8c4eebd9" providerId="LiveId" clId="{A579DD11-0731-4A87-B2E4-75A2A559E338}" dt="2024-06-14T10:42:45.706" v="48" actId="478"/>
        <pc:sldMkLst>
          <pc:docMk/>
          <pc:sldMk cId="433081639" sldId="262"/>
        </pc:sldMkLst>
        <pc:spChg chg="del">
          <ac:chgData name="Helen Thompson" userId="8433329e8c4eebd9" providerId="LiveId" clId="{A579DD11-0731-4A87-B2E4-75A2A559E338}" dt="2024-06-14T10:42:45.706" v="48" actId="478"/>
          <ac:spMkLst>
            <pc:docMk/>
            <pc:sldMk cId="433081639" sldId="262"/>
            <ac:spMk id="11" creationId="{9705CE75-1258-40DA-A45E-4B812B88A4C2}"/>
          </ac:spMkLst>
        </pc:spChg>
        <pc:spChg chg="del">
          <ac:chgData name="Helen Thompson" userId="8433329e8c4eebd9" providerId="LiveId" clId="{A579DD11-0731-4A87-B2E4-75A2A559E338}" dt="2024-06-14T10:42:43.403" v="47" actId="478"/>
          <ac:spMkLst>
            <pc:docMk/>
            <pc:sldMk cId="433081639" sldId="262"/>
            <ac:spMk id="31" creationId="{4D4FC4DB-DEFC-4494-93E9-FCD61C6E2F8F}"/>
          </ac:spMkLst>
        </pc:spChg>
        <pc:spChg chg="mod">
          <ac:chgData name="Helen Thompson" userId="8433329e8c4eebd9" providerId="LiveId" clId="{A579DD11-0731-4A87-B2E4-75A2A559E338}" dt="2024-06-14T10:42:20.903" v="46" actId="20577"/>
          <ac:spMkLst>
            <pc:docMk/>
            <pc:sldMk cId="433081639" sldId="262"/>
            <ac:spMk id="35" creationId="{E13BD095-E3E9-ADF4-4A35-2314522A031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892-CC1D-417C-96DC-CD1D3338C532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93494-59AC-47C1-ADCF-6AD9A3465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811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892-CC1D-417C-96DC-CD1D3338C532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93494-59AC-47C1-ADCF-6AD9A3465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892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892-CC1D-417C-96DC-CD1D3338C532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93494-59AC-47C1-ADCF-6AD9A3465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30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892-CC1D-417C-96DC-CD1D3338C532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93494-59AC-47C1-ADCF-6AD9A3465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61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892-CC1D-417C-96DC-CD1D3338C532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93494-59AC-47C1-ADCF-6AD9A3465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810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892-CC1D-417C-96DC-CD1D3338C532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93494-59AC-47C1-ADCF-6AD9A3465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766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892-CC1D-417C-96DC-CD1D3338C532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93494-59AC-47C1-ADCF-6AD9A3465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060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892-CC1D-417C-96DC-CD1D3338C532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93494-59AC-47C1-ADCF-6AD9A3465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901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892-CC1D-417C-96DC-CD1D3338C532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93494-59AC-47C1-ADCF-6AD9A3465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936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892-CC1D-417C-96DC-CD1D3338C532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93494-59AC-47C1-ADCF-6AD9A3465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44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892-CC1D-417C-96DC-CD1D3338C532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93494-59AC-47C1-ADCF-6AD9A3465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536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9A892-CC1D-417C-96DC-CD1D3338C532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93494-59AC-47C1-ADCF-6AD9A3465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360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>
            <a:extLst>
              <a:ext uri="{FF2B5EF4-FFF2-40B4-BE49-F238E27FC236}">
                <a16:creationId xmlns:a16="http://schemas.microsoft.com/office/drawing/2014/main" id="{211F7C76-B478-4529-A582-929C71C15B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67856" cy="9144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236531D-F218-83A9-F02F-E369C38A39DA}"/>
              </a:ext>
            </a:extLst>
          </p:cNvPr>
          <p:cNvSpPr/>
          <p:nvPr/>
        </p:nvSpPr>
        <p:spPr>
          <a:xfrm rot="18945287">
            <a:off x="3445045" y="1971439"/>
            <a:ext cx="739038" cy="330445"/>
          </a:xfrm>
          <a:prstGeom prst="rect">
            <a:avLst/>
          </a:prstGeom>
          <a:solidFill>
            <a:srgbClr val="FFC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60CD342-0628-4E42-865B-A197DE0DB7A2}"/>
              </a:ext>
            </a:extLst>
          </p:cNvPr>
          <p:cNvGrpSpPr>
            <a:grpSpLocks noChangeAspect="1"/>
          </p:cNvGrpSpPr>
          <p:nvPr/>
        </p:nvGrpSpPr>
        <p:grpSpPr>
          <a:xfrm>
            <a:off x="3463355" y="7465944"/>
            <a:ext cx="144000" cy="144000"/>
            <a:chOff x="-1502699" y="2891167"/>
            <a:chExt cx="720000" cy="72000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BD71CBAA-8D7E-4576-AC55-C407C30CD3E4}"/>
                </a:ext>
              </a:extLst>
            </p:cNvPr>
            <p:cNvSpPr/>
            <p:nvPr/>
          </p:nvSpPr>
          <p:spPr>
            <a:xfrm>
              <a:off x="-1502699" y="2891167"/>
              <a:ext cx="720000" cy="720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Cross 9">
              <a:extLst>
                <a:ext uri="{FF2B5EF4-FFF2-40B4-BE49-F238E27FC236}">
                  <a16:creationId xmlns:a16="http://schemas.microsoft.com/office/drawing/2014/main" id="{79087CF0-F143-41BE-BF1B-5C3325904D90}"/>
                </a:ext>
              </a:extLst>
            </p:cNvPr>
            <p:cNvSpPr/>
            <p:nvPr/>
          </p:nvSpPr>
          <p:spPr>
            <a:xfrm>
              <a:off x="-1466699" y="2927167"/>
              <a:ext cx="648000" cy="648000"/>
            </a:xfrm>
            <a:prstGeom prst="plus">
              <a:avLst>
                <a:gd name="adj" fmla="val 36545"/>
              </a:avLst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B788B4C-1BF9-4B6A-B805-6CFF18035CA9}"/>
              </a:ext>
            </a:extLst>
          </p:cNvPr>
          <p:cNvGrpSpPr>
            <a:grpSpLocks noChangeAspect="1"/>
          </p:cNvGrpSpPr>
          <p:nvPr/>
        </p:nvGrpSpPr>
        <p:grpSpPr>
          <a:xfrm>
            <a:off x="3600155" y="2319734"/>
            <a:ext cx="144000" cy="144000"/>
            <a:chOff x="-1502699" y="2891167"/>
            <a:chExt cx="720000" cy="72000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9BE9CAC-C9F7-4FD3-880F-1E6B685FB758}"/>
                </a:ext>
              </a:extLst>
            </p:cNvPr>
            <p:cNvSpPr/>
            <p:nvPr/>
          </p:nvSpPr>
          <p:spPr>
            <a:xfrm>
              <a:off x="-1502699" y="2891167"/>
              <a:ext cx="720000" cy="720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Cross 12">
              <a:extLst>
                <a:ext uri="{FF2B5EF4-FFF2-40B4-BE49-F238E27FC236}">
                  <a16:creationId xmlns:a16="http://schemas.microsoft.com/office/drawing/2014/main" id="{6D656AFF-28C2-472F-92B8-8886943CF2F3}"/>
                </a:ext>
              </a:extLst>
            </p:cNvPr>
            <p:cNvSpPr/>
            <p:nvPr/>
          </p:nvSpPr>
          <p:spPr>
            <a:xfrm>
              <a:off x="-1466699" y="2927167"/>
              <a:ext cx="648000" cy="648000"/>
            </a:xfrm>
            <a:prstGeom prst="plus">
              <a:avLst>
                <a:gd name="adj" fmla="val 36545"/>
              </a:avLst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22FD40F0-A322-4A32-8032-FA6270F0C9AA}"/>
              </a:ext>
            </a:extLst>
          </p:cNvPr>
          <p:cNvSpPr txBox="1"/>
          <p:nvPr/>
        </p:nvSpPr>
        <p:spPr>
          <a:xfrm>
            <a:off x="3690513" y="2034212"/>
            <a:ext cx="3305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050" dirty="0"/>
              <a:t>RC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C459A01-EFB4-4629-B82A-5E7FF106785E}"/>
              </a:ext>
            </a:extLst>
          </p:cNvPr>
          <p:cNvSpPr txBox="1"/>
          <p:nvPr/>
        </p:nvSpPr>
        <p:spPr>
          <a:xfrm>
            <a:off x="5368800" y="3774888"/>
            <a:ext cx="1393101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68288" algn="l"/>
              </a:tabLst>
            </a:pPr>
            <a:r>
              <a:rPr lang="en-GB" sz="1000" dirty="0"/>
              <a:t>FB	Footbridge</a:t>
            </a:r>
          </a:p>
          <a:p>
            <a:pPr>
              <a:tabLst>
                <a:tab pos="268288" algn="l"/>
              </a:tabLst>
            </a:pPr>
            <a:r>
              <a:rPr lang="en-GB" sz="1000" dirty="0"/>
              <a:t>M	Marshall</a:t>
            </a:r>
          </a:p>
          <a:p>
            <a:pPr>
              <a:tabLst>
                <a:tab pos="268288" algn="l"/>
              </a:tabLst>
            </a:pPr>
            <a:r>
              <a:rPr lang="en-GB" sz="1000" dirty="0"/>
              <a:t>	Registration</a:t>
            </a:r>
          </a:p>
          <a:p>
            <a:pPr>
              <a:tabLst>
                <a:tab pos="268288" algn="l"/>
              </a:tabLst>
            </a:pPr>
            <a:r>
              <a:rPr lang="en-GB" sz="1000" dirty="0"/>
              <a:t>RC	Race Control</a:t>
            </a:r>
          </a:p>
          <a:p>
            <a:pPr>
              <a:tabLst>
                <a:tab pos="268288" algn="l"/>
              </a:tabLst>
            </a:pPr>
            <a:r>
              <a:rPr lang="en-GB" sz="1000" dirty="0"/>
              <a:t>U	Umpires</a:t>
            </a:r>
          </a:p>
          <a:p>
            <a:pPr>
              <a:tabLst>
                <a:tab pos="268288" algn="l"/>
              </a:tabLst>
            </a:pPr>
            <a:r>
              <a:rPr lang="en-GB" sz="1000" dirty="0"/>
              <a:t>	First Aid</a:t>
            </a:r>
          </a:p>
          <a:p>
            <a:pPr>
              <a:tabLst>
                <a:tab pos="268288" algn="l"/>
              </a:tabLst>
            </a:pPr>
            <a:r>
              <a:rPr lang="en-GB" sz="1000" dirty="0"/>
              <a:t>	Drop Off Point</a:t>
            </a:r>
          </a:p>
          <a:p>
            <a:pPr>
              <a:tabLst>
                <a:tab pos="268288" algn="l"/>
              </a:tabLst>
            </a:pPr>
            <a:r>
              <a:rPr lang="en-GB" sz="1000" dirty="0"/>
              <a:t>	Regatta Enclosure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4444FE0-CDC1-4932-8874-517448BAFDC6}"/>
              </a:ext>
            </a:extLst>
          </p:cNvPr>
          <p:cNvSpPr txBox="1"/>
          <p:nvPr/>
        </p:nvSpPr>
        <p:spPr>
          <a:xfrm>
            <a:off x="3864734" y="1928510"/>
            <a:ext cx="27122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050" dirty="0"/>
              <a:t>U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00DF99C-8BFB-47AA-B21E-6A0F9FCB50DC}"/>
              </a:ext>
            </a:extLst>
          </p:cNvPr>
          <p:cNvSpPr txBox="1"/>
          <p:nvPr/>
        </p:nvSpPr>
        <p:spPr>
          <a:xfrm>
            <a:off x="4322378" y="5305698"/>
            <a:ext cx="158417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800" dirty="0"/>
              <a:t>Crews proceeding to the start</a:t>
            </a:r>
          </a:p>
          <a:p>
            <a:endParaRPr lang="en-GB" sz="400" dirty="0"/>
          </a:p>
          <a:p>
            <a:r>
              <a:rPr lang="en-GB" sz="800" dirty="0"/>
              <a:t>Crews Racing</a:t>
            </a:r>
            <a:endParaRPr lang="en-GB" sz="500" dirty="0"/>
          </a:p>
          <a:p>
            <a:endParaRPr lang="en-GB" sz="400" dirty="0"/>
          </a:p>
          <a:p>
            <a:r>
              <a:rPr lang="en-GB" sz="800" dirty="0"/>
              <a:t>Navigation Channel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5FBA523-CC36-4BD4-A854-7921393DC708}"/>
              </a:ext>
            </a:extLst>
          </p:cNvPr>
          <p:cNvSpPr txBox="1"/>
          <p:nvPr/>
        </p:nvSpPr>
        <p:spPr>
          <a:xfrm>
            <a:off x="41629" y="64075"/>
            <a:ext cx="2592288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chemeClr val="tx2"/>
                </a:solidFill>
              </a:rPr>
              <a:t>Marlow Mini-regatta</a:t>
            </a:r>
          </a:p>
          <a:p>
            <a:pPr algn="ctr"/>
            <a:r>
              <a:rPr lang="en-GB" sz="2000" b="1" dirty="0">
                <a:solidFill>
                  <a:schemeClr val="tx2"/>
                </a:solidFill>
              </a:rPr>
              <a:t>15 June 2024</a:t>
            </a:r>
          </a:p>
          <a:p>
            <a:pPr algn="ctr"/>
            <a:r>
              <a:rPr lang="en-GB" sz="2000" b="1" dirty="0">
                <a:solidFill>
                  <a:schemeClr val="tx2"/>
                </a:solidFill>
              </a:rPr>
              <a:t>Course Map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2A464EE-6B6C-43D3-B64A-7016E1BD18CD}"/>
              </a:ext>
            </a:extLst>
          </p:cNvPr>
          <p:cNvSpPr txBox="1"/>
          <p:nvPr/>
        </p:nvSpPr>
        <p:spPr>
          <a:xfrm>
            <a:off x="1754194" y="6192154"/>
            <a:ext cx="43633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Start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501A483-572E-4F38-8550-5B3AE543AD9E}"/>
              </a:ext>
            </a:extLst>
          </p:cNvPr>
          <p:cNvSpPr txBox="1"/>
          <p:nvPr/>
        </p:nvSpPr>
        <p:spPr>
          <a:xfrm>
            <a:off x="4087198" y="2573280"/>
            <a:ext cx="4860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Finish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58E7B1C-19E5-4AAC-82A2-2D75C099B12A}"/>
              </a:ext>
            </a:extLst>
          </p:cNvPr>
          <p:cNvCxnSpPr>
            <a:cxnSpLocks/>
          </p:cNvCxnSpPr>
          <p:nvPr/>
        </p:nvCxnSpPr>
        <p:spPr>
          <a:xfrm>
            <a:off x="2145322" y="6360519"/>
            <a:ext cx="686250" cy="37134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oup 38">
            <a:extLst>
              <a:ext uri="{FF2B5EF4-FFF2-40B4-BE49-F238E27FC236}">
                <a16:creationId xmlns:a16="http://schemas.microsoft.com/office/drawing/2014/main" id="{4DB3261B-7EF8-447C-9DE4-4DDDB44DB33A}"/>
              </a:ext>
            </a:extLst>
          </p:cNvPr>
          <p:cNvGrpSpPr>
            <a:grpSpLocks noChangeAspect="1"/>
          </p:cNvGrpSpPr>
          <p:nvPr/>
        </p:nvGrpSpPr>
        <p:grpSpPr>
          <a:xfrm>
            <a:off x="4599083" y="1256084"/>
            <a:ext cx="288000" cy="288000"/>
            <a:chOff x="-3580496" y="1294199"/>
            <a:chExt cx="1227714" cy="1227714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8F860583-BAE6-4DF7-B98A-4A0CACF46541}"/>
                </a:ext>
              </a:extLst>
            </p:cNvPr>
            <p:cNvSpPr/>
            <p:nvPr/>
          </p:nvSpPr>
          <p:spPr>
            <a:xfrm>
              <a:off x="-3580496" y="1294199"/>
              <a:ext cx="1227714" cy="1227714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75AA451B-52DF-4130-BCF6-7AA397B01667}"/>
                </a:ext>
              </a:extLst>
            </p:cNvPr>
            <p:cNvSpPr/>
            <p:nvPr/>
          </p:nvSpPr>
          <p:spPr>
            <a:xfrm>
              <a:off x="-3418702" y="1779876"/>
              <a:ext cx="904126" cy="2563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21E145BC-404E-4E52-B54B-D10A8D4221AE}"/>
              </a:ext>
            </a:extLst>
          </p:cNvPr>
          <p:cNvGrpSpPr>
            <a:grpSpLocks noChangeAspect="1"/>
          </p:cNvGrpSpPr>
          <p:nvPr/>
        </p:nvGrpSpPr>
        <p:grpSpPr>
          <a:xfrm>
            <a:off x="4979291" y="2323058"/>
            <a:ext cx="288000" cy="288000"/>
            <a:chOff x="-3580496" y="1294199"/>
            <a:chExt cx="1227714" cy="1227714"/>
          </a:xfrm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9DF298A9-4ED2-4FFA-B8F2-C3F81000FED8}"/>
                </a:ext>
              </a:extLst>
            </p:cNvPr>
            <p:cNvSpPr/>
            <p:nvPr/>
          </p:nvSpPr>
          <p:spPr>
            <a:xfrm>
              <a:off x="-3580496" y="1294199"/>
              <a:ext cx="1227714" cy="1227714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6FE1E365-A2A2-47D7-93F7-9FE6DB2DFE89}"/>
                </a:ext>
              </a:extLst>
            </p:cNvPr>
            <p:cNvSpPr/>
            <p:nvPr/>
          </p:nvSpPr>
          <p:spPr>
            <a:xfrm>
              <a:off x="-3418702" y="1779876"/>
              <a:ext cx="904126" cy="2563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3" name="Oval 42">
            <a:extLst>
              <a:ext uri="{FF2B5EF4-FFF2-40B4-BE49-F238E27FC236}">
                <a16:creationId xmlns:a16="http://schemas.microsoft.com/office/drawing/2014/main" id="{3E358289-6832-4AD7-94C2-81836E45658B}"/>
              </a:ext>
            </a:extLst>
          </p:cNvPr>
          <p:cNvSpPr/>
          <p:nvPr/>
        </p:nvSpPr>
        <p:spPr>
          <a:xfrm>
            <a:off x="4350696" y="2050087"/>
            <a:ext cx="85720" cy="7200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52E755E5-A0FF-4196-B813-E6FC4CC49D60}"/>
              </a:ext>
            </a:extLst>
          </p:cNvPr>
          <p:cNvCxnSpPr>
            <a:cxnSpLocks/>
          </p:cNvCxnSpPr>
          <p:nvPr/>
        </p:nvCxnSpPr>
        <p:spPr>
          <a:xfrm>
            <a:off x="4479628" y="2161170"/>
            <a:ext cx="119455" cy="278402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DEE9B2C2-94DF-4C69-B176-A261EDC86A78}"/>
              </a:ext>
            </a:extLst>
          </p:cNvPr>
          <p:cNvSpPr txBox="1"/>
          <p:nvPr/>
        </p:nvSpPr>
        <p:spPr>
          <a:xfrm>
            <a:off x="4439646" y="2379206"/>
            <a:ext cx="6670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>
                <a:latin typeface="Arial" panose="020B0604020202020204" pitchFamily="34" charset="0"/>
                <a:cs typeface="Arial" panose="020B0604020202020204" pitchFamily="34" charset="0"/>
              </a:rPr>
              <a:t>Turn at</a:t>
            </a:r>
          </a:p>
          <a:p>
            <a:r>
              <a:rPr lang="en-GB" sz="700" dirty="0">
                <a:latin typeface="Arial" panose="020B0604020202020204" pitchFamily="34" charset="0"/>
                <a:cs typeface="Arial" panose="020B0604020202020204" pitchFamily="34" charset="0"/>
              </a:rPr>
              <a:t>YELLOW buoy</a:t>
            </a:r>
            <a:endParaRPr lang="en-US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861BD53-CF60-4E16-B768-5CA5DA392E3A}"/>
              </a:ext>
            </a:extLst>
          </p:cNvPr>
          <p:cNvGrpSpPr>
            <a:grpSpLocks noChangeAspect="1"/>
          </p:cNvGrpSpPr>
          <p:nvPr/>
        </p:nvGrpSpPr>
        <p:grpSpPr>
          <a:xfrm>
            <a:off x="5443315" y="4570446"/>
            <a:ext cx="144000" cy="144000"/>
            <a:chOff x="-1502699" y="2891167"/>
            <a:chExt cx="720000" cy="7200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367A6F44-E7AD-456D-8744-A5F3CE42EA25}"/>
                </a:ext>
              </a:extLst>
            </p:cNvPr>
            <p:cNvSpPr/>
            <p:nvPr/>
          </p:nvSpPr>
          <p:spPr>
            <a:xfrm>
              <a:off x="-1502699" y="2891167"/>
              <a:ext cx="720000" cy="720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Cross 15">
              <a:extLst>
                <a:ext uri="{FF2B5EF4-FFF2-40B4-BE49-F238E27FC236}">
                  <a16:creationId xmlns:a16="http://schemas.microsoft.com/office/drawing/2014/main" id="{A2E77040-F875-4AC9-87A6-8C05108FD727}"/>
                </a:ext>
              </a:extLst>
            </p:cNvPr>
            <p:cNvSpPr/>
            <p:nvPr/>
          </p:nvSpPr>
          <p:spPr>
            <a:xfrm>
              <a:off x="-1466699" y="2927167"/>
              <a:ext cx="648000" cy="648000"/>
            </a:xfrm>
            <a:prstGeom prst="plus">
              <a:avLst>
                <a:gd name="adj" fmla="val 36545"/>
              </a:avLst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2" name="Oval 21">
            <a:extLst>
              <a:ext uri="{FF2B5EF4-FFF2-40B4-BE49-F238E27FC236}">
                <a16:creationId xmlns:a16="http://schemas.microsoft.com/office/drawing/2014/main" id="{0A897021-9E63-4B23-8FD3-A192F9BEC7A4}"/>
              </a:ext>
            </a:extLst>
          </p:cNvPr>
          <p:cNvSpPr>
            <a:spLocks noChangeAspect="1"/>
          </p:cNvSpPr>
          <p:nvPr/>
        </p:nvSpPr>
        <p:spPr>
          <a:xfrm>
            <a:off x="5454332" y="4156684"/>
            <a:ext cx="114337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R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5D538FA-E550-475B-960A-834F38289D5C}"/>
              </a:ext>
            </a:extLst>
          </p:cNvPr>
          <p:cNvSpPr/>
          <p:nvPr/>
        </p:nvSpPr>
        <p:spPr>
          <a:xfrm rot="3485022">
            <a:off x="3495536" y="1291581"/>
            <a:ext cx="292279" cy="37575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DA194BB-C4C6-4467-8633-685DDF569B7C}"/>
              </a:ext>
            </a:extLst>
          </p:cNvPr>
          <p:cNvSpPr/>
          <p:nvPr/>
        </p:nvSpPr>
        <p:spPr>
          <a:xfrm rot="5400000">
            <a:off x="5463932" y="4758597"/>
            <a:ext cx="108000" cy="1143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61F322F1-8C2F-42D9-A41C-BA9AE1368A70}"/>
              </a:ext>
            </a:extLst>
          </p:cNvPr>
          <p:cNvCxnSpPr>
            <a:cxnSpLocks/>
            <a:endCxn id="29" idx="0"/>
          </p:cNvCxnSpPr>
          <p:nvPr/>
        </p:nvCxnSpPr>
        <p:spPr>
          <a:xfrm>
            <a:off x="3795395" y="2242860"/>
            <a:ext cx="534818" cy="33042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Group 45">
            <a:extLst>
              <a:ext uri="{FF2B5EF4-FFF2-40B4-BE49-F238E27FC236}">
                <a16:creationId xmlns:a16="http://schemas.microsoft.com/office/drawing/2014/main" id="{B8C0384A-5284-4404-999D-6BD1C9E0F080}"/>
              </a:ext>
            </a:extLst>
          </p:cNvPr>
          <p:cNvGrpSpPr>
            <a:grpSpLocks noChangeAspect="1"/>
          </p:cNvGrpSpPr>
          <p:nvPr/>
        </p:nvGrpSpPr>
        <p:grpSpPr>
          <a:xfrm>
            <a:off x="2254744" y="3404291"/>
            <a:ext cx="288000" cy="288000"/>
            <a:chOff x="-3580496" y="1294199"/>
            <a:chExt cx="1227714" cy="1227714"/>
          </a:xfrm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61A84068-E04D-48E5-956E-4D06A3582DA3}"/>
                </a:ext>
              </a:extLst>
            </p:cNvPr>
            <p:cNvSpPr/>
            <p:nvPr/>
          </p:nvSpPr>
          <p:spPr>
            <a:xfrm>
              <a:off x="-3580496" y="1294199"/>
              <a:ext cx="1227714" cy="1227714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33321D4E-EFF2-494B-AB1A-38D7C45201A8}"/>
                </a:ext>
              </a:extLst>
            </p:cNvPr>
            <p:cNvSpPr/>
            <p:nvPr/>
          </p:nvSpPr>
          <p:spPr>
            <a:xfrm>
              <a:off x="-3418702" y="1779876"/>
              <a:ext cx="904126" cy="2563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833FDFD4-247C-4C8C-93B3-7893E6661536}"/>
              </a:ext>
            </a:extLst>
          </p:cNvPr>
          <p:cNvCxnSpPr>
            <a:cxnSpLocks/>
          </p:cNvCxnSpPr>
          <p:nvPr/>
        </p:nvCxnSpPr>
        <p:spPr>
          <a:xfrm>
            <a:off x="2823606" y="4775406"/>
            <a:ext cx="711527" cy="32292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BF6A0CC9-F4D9-4EC2-91EC-462ECDBE0A03}"/>
              </a:ext>
            </a:extLst>
          </p:cNvPr>
          <p:cNvSpPr txBox="1"/>
          <p:nvPr/>
        </p:nvSpPr>
        <p:spPr>
          <a:xfrm>
            <a:off x="2293702" y="4544330"/>
            <a:ext cx="647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00" dirty="0"/>
              <a:t>Adaptive</a:t>
            </a:r>
          </a:p>
          <a:p>
            <a:pPr algn="ctr"/>
            <a:r>
              <a:rPr lang="en-GB" sz="1000" dirty="0"/>
              <a:t>Start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64E902A6-726A-1471-D343-5B9E0BDC95D2}"/>
              </a:ext>
            </a:extLst>
          </p:cNvPr>
          <p:cNvSpPr/>
          <p:nvPr/>
        </p:nvSpPr>
        <p:spPr>
          <a:xfrm rot="5400000">
            <a:off x="5463932" y="4923490"/>
            <a:ext cx="108000" cy="114337"/>
          </a:xfrm>
          <a:prstGeom prst="rect">
            <a:avLst/>
          </a:prstGeom>
          <a:solidFill>
            <a:srgbClr val="FFC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9C90C6B-4609-EDE2-EE4E-EFF2344DF5EC}"/>
              </a:ext>
            </a:extLst>
          </p:cNvPr>
          <p:cNvSpPr/>
          <p:nvPr/>
        </p:nvSpPr>
        <p:spPr>
          <a:xfrm>
            <a:off x="1712494" y="3250403"/>
            <a:ext cx="686250" cy="1223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0EE4AA9-2560-7D0B-62DA-AF3BE954E55D}"/>
              </a:ext>
            </a:extLst>
          </p:cNvPr>
          <p:cNvSpPr/>
          <p:nvPr/>
        </p:nvSpPr>
        <p:spPr>
          <a:xfrm>
            <a:off x="940555" y="3631128"/>
            <a:ext cx="686250" cy="1223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03CBFB5-34AF-97F9-2B7C-0E978BF3BDB2}"/>
              </a:ext>
            </a:extLst>
          </p:cNvPr>
          <p:cNvSpPr>
            <a:spLocks noChangeAspect="1"/>
          </p:cNvSpPr>
          <p:nvPr/>
        </p:nvSpPr>
        <p:spPr>
          <a:xfrm>
            <a:off x="4703204" y="2159466"/>
            <a:ext cx="114337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3916918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B3EF145-87CA-4E36-B0A0-16B099C1D69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599" r="39137" b="-1"/>
          <a:stretch/>
        </p:blipFill>
        <p:spPr>
          <a:xfrm>
            <a:off x="0" y="0"/>
            <a:ext cx="6858000" cy="91439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4F621B9-94A8-444F-8CE8-7155CAE5EEB9}"/>
              </a:ext>
            </a:extLst>
          </p:cNvPr>
          <p:cNvSpPr txBox="1"/>
          <p:nvPr/>
        </p:nvSpPr>
        <p:spPr>
          <a:xfrm>
            <a:off x="2720124" y="4212381"/>
            <a:ext cx="8824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Start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77023F5-2897-4AAF-9267-C7D1D4F3F428}"/>
              </a:ext>
            </a:extLst>
          </p:cNvPr>
          <p:cNvCxnSpPr>
            <a:cxnSpLocks/>
          </p:cNvCxnSpPr>
          <p:nvPr/>
        </p:nvCxnSpPr>
        <p:spPr>
          <a:xfrm>
            <a:off x="3515072" y="4660731"/>
            <a:ext cx="1170756" cy="646209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476F39F0-7B79-4F36-8844-505F61D64A33}"/>
              </a:ext>
            </a:extLst>
          </p:cNvPr>
          <p:cNvSpPr/>
          <p:nvPr/>
        </p:nvSpPr>
        <p:spPr>
          <a:xfrm rot="1662982">
            <a:off x="4351973" y="6196120"/>
            <a:ext cx="550612" cy="2261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8D555AF-ACB9-40F6-BB72-2EDAA71D0391}"/>
              </a:ext>
            </a:extLst>
          </p:cNvPr>
          <p:cNvCxnSpPr>
            <a:cxnSpLocks/>
          </p:cNvCxnSpPr>
          <p:nvPr/>
        </p:nvCxnSpPr>
        <p:spPr>
          <a:xfrm>
            <a:off x="1779981" y="7031370"/>
            <a:ext cx="516731" cy="406257"/>
          </a:xfrm>
          <a:prstGeom prst="line">
            <a:avLst/>
          </a:prstGeom>
          <a:ln w="76200" cmpd="dbl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33ADBDE3-F17D-45CE-84C4-FE764E94EF67}"/>
              </a:ext>
            </a:extLst>
          </p:cNvPr>
          <p:cNvSpPr txBox="1"/>
          <p:nvPr/>
        </p:nvSpPr>
        <p:spPr>
          <a:xfrm>
            <a:off x="2948199" y="4977365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Align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AE9DA88-BD6C-48F5-B91A-D434085A8321}"/>
              </a:ext>
            </a:extLst>
          </p:cNvPr>
          <p:cNvSpPr txBox="1"/>
          <p:nvPr/>
        </p:nvSpPr>
        <p:spPr>
          <a:xfrm>
            <a:off x="2248483" y="5491143"/>
            <a:ext cx="1257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Pick-up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021D6FE-AAE3-4EBC-91D1-881649E6FB40}"/>
              </a:ext>
            </a:extLst>
          </p:cNvPr>
          <p:cNvSpPr txBox="1"/>
          <p:nvPr/>
        </p:nvSpPr>
        <p:spPr>
          <a:xfrm>
            <a:off x="1417777" y="6090689"/>
            <a:ext cx="10140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Marshall Area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FC85F0D-3879-41DE-BCD2-316C3654514D}"/>
              </a:ext>
            </a:extLst>
          </p:cNvPr>
          <p:cNvSpPr txBox="1"/>
          <p:nvPr/>
        </p:nvSpPr>
        <p:spPr>
          <a:xfrm>
            <a:off x="575852" y="7180103"/>
            <a:ext cx="1071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Warm-up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A14DD68-F1C1-4B0F-9DC9-4AC80510CD54}"/>
              </a:ext>
            </a:extLst>
          </p:cNvPr>
          <p:cNvGrpSpPr>
            <a:grpSpLocks noChangeAspect="1"/>
          </p:cNvGrpSpPr>
          <p:nvPr/>
        </p:nvGrpSpPr>
        <p:grpSpPr>
          <a:xfrm>
            <a:off x="742951" y="8675077"/>
            <a:ext cx="361710" cy="361710"/>
            <a:chOff x="-3580496" y="1294199"/>
            <a:chExt cx="1227714" cy="1227714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A019C1CC-4791-4B7A-9882-F064890832DF}"/>
                </a:ext>
              </a:extLst>
            </p:cNvPr>
            <p:cNvSpPr/>
            <p:nvPr/>
          </p:nvSpPr>
          <p:spPr>
            <a:xfrm>
              <a:off x="-3580496" y="1294199"/>
              <a:ext cx="1227714" cy="1227714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34C928D2-44F5-42C2-AFCA-D87383746C7A}"/>
                </a:ext>
              </a:extLst>
            </p:cNvPr>
            <p:cNvSpPr/>
            <p:nvPr/>
          </p:nvSpPr>
          <p:spPr>
            <a:xfrm>
              <a:off x="-3418702" y="1779876"/>
              <a:ext cx="904126" cy="2563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C49E53F7-CB8F-451F-B627-14E47551C795}"/>
              </a:ext>
            </a:extLst>
          </p:cNvPr>
          <p:cNvSpPr txBox="1"/>
          <p:nvPr/>
        </p:nvSpPr>
        <p:spPr>
          <a:xfrm>
            <a:off x="4869807" y="6186994"/>
            <a:ext cx="12222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Bisham Abbey</a:t>
            </a:r>
          </a:p>
          <a:p>
            <a:pPr algn="ctr"/>
            <a:r>
              <a:rPr lang="en-GB" sz="1400" dirty="0"/>
              <a:t>Sailing School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2C1BBDC-C487-4B41-8B9D-9A52FC23E224}"/>
              </a:ext>
            </a:extLst>
          </p:cNvPr>
          <p:cNvSpPr txBox="1"/>
          <p:nvPr/>
        </p:nvSpPr>
        <p:spPr>
          <a:xfrm>
            <a:off x="6055654" y="1872991"/>
            <a:ext cx="94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Bisham Church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A3E9A34-9825-4C71-9FC3-93481E0D66D4}"/>
              </a:ext>
            </a:extLst>
          </p:cNvPr>
          <p:cNvSpPr txBox="1"/>
          <p:nvPr/>
        </p:nvSpPr>
        <p:spPr>
          <a:xfrm>
            <a:off x="5667559" y="3049366"/>
            <a:ext cx="9990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UPSTREAM SAFETY LAUNCH</a:t>
            </a:r>
          </a:p>
        </p:txBody>
      </p:sp>
      <p:sp>
        <p:nvSpPr>
          <p:cNvPr id="34" name="Arrow: Pentagon 33">
            <a:extLst>
              <a:ext uri="{FF2B5EF4-FFF2-40B4-BE49-F238E27FC236}">
                <a16:creationId xmlns:a16="http://schemas.microsoft.com/office/drawing/2014/main" id="{38BEC958-A780-4162-88A0-A3375CA06751}"/>
              </a:ext>
            </a:extLst>
          </p:cNvPr>
          <p:cNvSpPr>
            <a:spLocks noChangeAspect="1"/>
          </p:cNvSpPr>
          <p:nvPr/>
        </p:nvSpPr>
        <p:spPr>
          <a:xfrm rot="6754410">
            <a:off x="5053973" y="3283933"/>
            <a:ext cx="324000" cy="180284"/>
          </a:xfrm>
          <a:prstGeom prst="homePlate">
            <a:avLst>
              <a:gd name="adj" fmla="val 10713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3D0045D1-6C39-46E9-B8BA-56276EE040D1}"/>
              </a:ext>
            </a:extLst>
          </p:cNvPr>
          <p:cNvCxnSpPr>
            <a:cxnSpLocks/>
          </p:cNvCxnSpPr>
          <p:nvPr/>
        </p:nvCxnSpPr>
        <p:spPr>
          <a:xfrm flipH="1">
            <a:off x="5386796" y="3398530"/>
            <a:ext cx="42621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DB23C256-99F1-4CD9-949F-F6237B992843}"/>
              </a:ext>
            </a:extLst>
          </p:cNvPr>
          <p:cNvSpPr txBox="1"/>
          <p:nvPr/>
        </p:nvSpPr>
        <p:spPr>
          <a:xfrm>
            <a:off x="435994" y="2665244"/>
            <a:ext cx="24185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Bucks</a:t>
            </a:r>
            <a:endParaRPr lang="en-GB" sz="2000" b="1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1103022-2600-49A2-B927-A9AFAFACBC2E}"/>
              </a:ext>
            </a:extLst>
          </p:cNvPr>
          <p:cNvSpPr txBox="1"/>
          <p:nvPr/>
        </p:nvSpPr>
        <p:spPr>
          <a:xfrm>
            <a:off x="4882807" y="6899190"/>
            <a:ext cx="24185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Berks</a:t>
            </a:r>
            <a:endParaRPr lang="en-GB" sz="2000" b="1" dirty="0"/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BF53EB53-58D8-4411-83CC-5D73BC61ADF2}"/>
              </a:ext>
            </a:extLst>
          </p:cNvPr>
          <p:cNvCxnSpPr>
            <a:cxnSpLocks/>
          </p:cNvCxnSpPr>
          <p:nvPr/>
        </p:nvCxnSpPr>
        <p:spPr>
          <a:xfrm flipV="1">
            <a:off x="4216658" y="4499782"/>
            <a:ext cx="180072" cy="38826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6437FD47-170E-43B6-AF70-CEC34E900F70}"/>
              </a:ext>
            </a:extLst>
          </p:cNvPr>
          <p:cNvCxnSpPr>
            <a:cxnSpLocks/>
          </p:cNvCxnSpPr>
          <p:nvPr/>
        </p:nvCxnSpPr>
        <p:spPr>
          <a:xfrm>
            <a:off x="4365405" y="8519916"/>
            <a:ext cx="46285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0A0E826C-78A5-463D-9558-34BF8A533ABE}"/>
              </a:ext>
            </a:extLst>
          </p:cNvPr>
          <p:cNvCxnSpPr>
            <a:cxnSpLocks/>
          </p:cNvCxnSpPr>
          <p:nvPr/>
        </p:nvCxnSpPr>
        <p:spPr>
          <a:xfrm>
            <a:off x="4365405" y="8839989"/>
            <a:ext cx="462850" cy="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65EB14A0-F3F2-4FF5-BE3B-0E229999843D}"/>
              </a:ext>
            </a:extLst>
          </p:cNvPr>
          <p:cNvSpPr txBox="1"/>
          <p:nvPr/>
        </p:nvSpPr>
        <p:spPr>
          <a:xfrm>
            <a:off x="4950094" y="8381416"/>
            <a:ext cx="9756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Crews racing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60185DB-A612-4F0A-8673-D79248229FC8}"/>
              </a:ext>
            </a:extLst>
          </p:cNvPr>
          <p:cNvSpPr txBox="1"/>
          <p:nvPr/>
        </p:nvSpPr>
        <p:spPr>
          <a:xfrm>
            <a:off x="4950094" y="8720076"/>
            <a:ext cx="18297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Crews heading to the start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B1D3074B-D22C-468B-8C8A-66C436598A63}"/>
              </a:ext>
            </a:extLst>
          </p:cNvPr>
          <p:cNvGrpSpPr>
            <a:grpSpLocks noChangeAspect="1"/>
          </p:cNvGrpSpPr>
          <p:nvPr/>
        </p:nvGrpSpPr>
        <p:grpSpPr>
          <a:xfrm>
            <a:off x="228557" y="8329644"/>
            <a:ext cx="361710" cy="361710"/>
            <a:chOff x="-3580496" y="1294199"/>
            <a:chExt cx="1227714" cy="1227714"/>
          </a:xfrm>
        </p:grpSpPr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15BD2C86-3324-49AD-926A-B699144D92E0}"/>
                </a:ext>
              </a:extLst>
            </p:cNvPr>
            <p:cNvSpPr/>
            <p:nvPr/>
          </p:nvSpPr>
          <p:spPr>
            <a:xfrm>
              <a:off x="-3580496" y="1294199"/>
              <a:ext cx="1227714" cy="1227714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326C30AC-41AD-43CF-8ACA-BF9E1A9B6D6C}"/>
                </a:ext>
              </a:extLst>
            </p:cNvPr>
            <p:cNvSpPr/>
            <p:nvPr/>
          </p:nvSpPr>
          <p:spPr>
            <a:xfrm>
              <a:off x="-3418702" y="1779876"/>
              <a:ext cx="904126" cy="2563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E13BD095-E3E9-ADF4-4A35-2314522A031C}"/>
              </a:ext>
            </a:extLst>
          </p:cNvPr>
          <p:cNvSpPr txBox="1"/>
          <p:nvPr/>
        </p:nvSpPr>
        <p:spPr>
          <a:xfrm>
            <a:off x="41629" y="64075"/>
            <a:ext cx="2592288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chemeClr val="tx2"/>
                </a:solidFill>
              </a:rPr>
              <a:t>Marlow Mini-regatta</a:t>
            </a:r>
          </a:p>
          <a:p>
            <a:pPr algn="ctr"/>
            <a:r>
              <a:rPr lang="en-GB" sz="2000" b="1" dirty="0">
                <a:solidFill>
                  <a:schemeClr val="tx2"/>
                </a:solidFill>
              </a:rPr>
              <a:t>15 June 2024</a:t>
            </a:r>
          </a:p>
          <a:p>
            <a:pPr algn="ctr"/>
            <a:r>
              <a:rPr lang="en-GB" sz="2000" b="1" dirty="0">
                <a:solidFill>
                  <a:schemeClr val="tx2"/>
                </a:solidFill>
              </a:rPr>
              <a:t>Course Map</a:t>
            </a:r>
          </a:p>
          <a:p>
            <a:pPr algn="ctr"/>
            <a:r>
              <a:rPr lang="en-GB" sz="2000" b="1" dirty="0">
                <a:solidFill>
                  <a:schemeClr val="tx2"/>
                </a:solidFill>
              </a:rPr>
              <a:t>START AREA DETAIL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63286372-6B5A-856A-47D6-6A91505C01B9}"/>
              </a:ext>
            </a:extLst>
          </p:cNvPr>
          <p:cNvSpPr/>
          <p:nvPr/>
        </p:nvSpPr>
        <p:spPr>
          <a:xfrm>
            <a:off x="1050924" y="5271715"/>
            <a:ext cx="3139413" cy="3196192"/>
          </a:xfrm>
          <a:custGeom>
            <a:avLst/>
            <a:gdLst>
              <a:gd name="connsiteX0" fmla="*/ 2910177 w 2910177"/>
              <a:gd name="connsiteY0" fmla="*/ 0 h 3021495"/>
              <a:gd name="connsiteX1" fmla="*/ 2576223 w 2910177"/>
              <a:gd name="connsiteY1" fmla="*/ 667909 h 3021495"/>
              <a:gd name="connsiteX2" fmla="*/ 2449002 w 2910177"/>
              <a:gd name="connsiteY2" fmla="*/ 1017767 h 3021495"/>
              <a:gd name="connsiteX3" fmla="*/ 2154803 w 2910177"/>
              <a:gd name="connsiteY3" fmla="*/ 1375575 h 3021495"/>
              <a:gd name="connsiteX4" fmla="*/ 1932167 w 2910177"/>
              <a:gd name="connsiteY4" fmla="*/ 1582309 h 3021495"/>
              <a:gd name="connsiteX5" fmla="*/ 1463040 w 2910177"/>
              <a:gd name="connsiteY5" fmla="*/ 1852654 h 3021495"/>
              <a:gd name="connsiteX6" fmla="*/ 1065475 w 2910177"/>
              <a:gd name="connsiteY6" fmla="*/ 2122998 h 3021495"/>
              <a:gd name="connsiteX7" fmla="*/ 922351 w 2910177"/>
              <a:gd name="connsiteY7" fmla="*/ 2282024 h 3021495"/>
              <a:gd name="connsiteX8" fmla="*/ 739471 w 2910177"/>
              <a:gd name="connsiteY8" fmla="*/ 2441050 h 3021495"/>
              <a:gd name="connsiteX9" fmla="*/ 333955 w 2910177"/>
              <a:gd name="connsiteY9" fmla="*/ 2782956 h 3021495"/>
              <a:gd name="connsiteX10" fmla="*/ 0 w 2910177"/>
              <a:gd name="connsiteY10" fmla="*/ 3021495 h 3021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10177" h="3021495">
                <a:moveTo>
                  <a:pt x="2910177" y="0"/>
                </a:moveTo>
                <a:cubicBezTo>
                  <a:pt x="2781631" y="249140"/>
                  <a:pt x="2653085" y="498281"/>
                  <a:pt x="2576223" y="667909"/>
                </a:cubicBezTo>
                <a:cubicBezTo>
                  <a:pt x="2499361" y="837537"/>
                  <a:pt x="2519239" y="899823"/>
                  <a:pt x="2449002" y="1017767"/>
                </a:cubicBezTo>
                <a:cubicBezTo>
                  <a:pt x="2378765" y="1135711"/>
                  <a:pt x="2240942" y="1281485"/>
                  <a:pt x="2154803" y="1375575"/>
                </a:cubicBezTo>
                <a:cubicBezTo>
                  <a:pt x="2068664" y="1469665"/>
                  <a:pt x="2047461" y="1502796"/>
                  <a:pt x="1932167" y="1582309"/>
                </a:cubicBezTo>
                <a:cubicBezTo>
                  <a:pt x="1816873" y="1661822"/>
                  <a:pt x="1607489" y="1762539"/>
                  <a:pt x="1463040" y="1852654"/>
                </a:cubicBezTo>
                <a:cubicBezTo>
                  <a:pt x="1318591" y="1942769"/>
                  <a:pt x="1155590" y="2051436"/>
                  <a:pt x="1065475" y="2122998"/>
                </a:cubicBezTo>
                <a:cubicBezTo>
                  <a:pt x="975360" y="2194560"/>
                  <a:pt x="976685" y="2229015"/>
                  <a:pt x="922351" y="2282024"/>
                </a:cubicBezTo>
                <a:cubicBezTo>
                  <a:pt x="868017" y="2335033"/>
                  <a:pt x="739471" y="2441050"/>
                  <a:pt x="739471" y="2441050"/>
                </a:cubicBezTo>
                <a:cubicBezTo>
                  <a:pt x="641405" y="2524539"/>
                  <a:pt x="457200" y="2686215"/>
                  <a:pt x="333955" y="2782956"/>
                </a:cubicBezTo>
                <a:cubicBezTo>
                  <a:pt x="210710" y="2879697"/>
                  <a:pt x="0" y="3021495"/>
                  <a:pt x="0" y="302149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B580DABC-ABCF-D343-6282-8DC9BDF4F029}"/>
              </a:ext>
            </a:extLst>
          </p:cNvPr>
          <p:cNvCxnSpPr>
            <a:cxnSpLocks/>
          </p:cNvCxnSpPr>
          <p:nvPr/>
        </p:nvCxnSpPr>
        <p:spPr>
          <a:xfrm>
            <a:off x="587930" y="8030646"/>
            <a:ext cx="516731" cy="406257"/>
          </a:xfrm>
          <a:prstGeom prst="line">
            <a:avLst/>
          </a:prstGeom>
          <a:ln w="76200" cmpd="dbl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ADAD9539-14A7-DA6C-D108-21084DF28D89}"/>
              </a:ext>
            </a:extLst>
          </p:cNvPr>
          <p:cNvCxnSpPr>
            <a:cxnSpLocks/>
          </p:cNvCxnSpPr>
          <p:nvPr/>
        </p:nvCxnSpPr>
        <p:spPr>
          <a:xfrm>
            <a:off x="2720124" y="6275252"/>
            <a:ext cx="668394" cy="470414"/>
          </a:xfrm>
          <a:prstGeom prst="line">
            <a:avLst/>
          </a:prstGeom>
          <a:ln w="76200" cmpd="dbl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FDB67850-98AA-2979-53FA-1AAE1185E02F}"/>
              </a:ext>
            </a:extLst>
          </p:cNvPr>
          <p:cNvCxnSpPr>
            <a:cxnSpLocks/>
          </p:cNvCxnSpPr>
          <p:nvPr/>
        </p:nvCxnSpPr>
        <p:spPr>
          <a:xfrm>
            <a:off x="3388518" y="5667411"/>
            <a:ext cx="499333" cy="269019"/>
          </a:xfrm>
          <a:prstGeom prst="line">
            <a:avLst/>
          </a:prstGeom>
          <a:ln w="76200" cmpd="dbl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D98F1E59-10CB-766C-72B3-A25473F0F62A}"/>
              </a:ext>
            </a:extLst>
          </p:cNvPr>
          <p:cNvSpPr/>
          <p:nvPr/>
        </p:nvSpPr>
        <p:spPr>
          <a:xfrm rot="15044191">
            <a:off x="3484843" y="6692096"/>
            <a:ext cx="843354" cy="281504"/>
          </a:xfrm>
          <a:prstGeom prst="rightArrow">
            <a:avLst>
              <a:gd name="adj1" fmla="val 50000"/>
              <a:gd name="adj2" fmla="val 1320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0077F59-E881-39EE-A639-5A0C7DDF5A12}"/>
              </a:ext>
            </a:extLst>
          </p:cNvPr>
          <p:cNvSpPr txBox="1"/>
          <p:nvPr/>
        </p:nvSpPr>
        <p:spPr>
          <a:xfrm>
            <a:off x="3161334" y="7234879"/>
            <a:ext cx="1953639" cy="830997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WARNING</a:t>
            </a:r>
          </a:p>
          <a:p>
            <a:pPr algn="ctr"/>
            <a:r>
              <a:rPr lang="en-GB" sz="1600" dirty="0"/>
              <a:t> Navigation Channel MUST be kept clear</a:t>
            </a:r>
          </a:p>
        </p:txBody>
      </p:sp>
    </p:spTree>
    <p:extLst>
      <p:ext uri="{BB962C8B-B14F-4D97-AF65-F5344CB8AC3E}">
        <p14:creationId xmlns:p14="http://schemas.microsoft.com/office/powerpoint/2010/main" val="433081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1303</TotalTime>
  <Words>95</Words>
  <Application>Microsoft Office PowerPoint</Application>
  <PresentationFormat>On-screen Show (4:3)</PresentationFormat>
  <Paragraphs>45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PAREXEL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Stead, Helen</dc:creator>
  <cp:lastModifiedBy>Helen Thompson</cp:lastModifiedBy>
  <cp:revision>35</cp:revision>
  <dcterms:created xsi:type="dcterms:W3CDTF">2017-05-22T09:57:59Z</dcterms:created>
  <dcterms:modified xsi:type="dcterms:W3CDTF">2024-06-14T10:42:52Z</dcterms:modified>
</cp:coreProperties>
</file>